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3198475" cy="12252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719"/>
  </p:normalViewPr>
  <p:slideViewPr>
    <p:cSldViewPr snapToGrid="0" snapToObjects="1">
      <p:cViewPr varScale="1">
        <p:scale>
          <a:sx n="83" d="100"/>
          <a:sy n="83" d="100"/>
        </p:scale>
        <p:origin x="1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886" y="2005185"/>
            <a:ext cx="11218704" cy="4265624"/>
          </a:xfrm>
        </p:spPr>
        <p:txBody>
          <a:bodyPr anchor="b"/>
          <a:lstStyle>
            <a:lvl1pPr algn="ctr">
              <a:defRPr sz="8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9810" y="6435308"/>
            <a:ext cx="9898856" cy="2958141"/>
          </a:xfrm>
        </p:spPr>
        <p:txBody>
          <a:bodyPr/>
          <a:lstStyle>
            <a:lvl1pPr marL="0" indent="0" algn="ctr">
              <a:buNone/>
              <a:defRPr sz="3464"/>
            </a:lvl1pPr>
            <a:lvl2pPr marL="659922" indent="0" algn="ctr">
              <a:buNone/>
              <a:defRPr sz="2887"/>
            </a:lvl2pPr>
            <a:lvl3pPr marL="1319845" indent="0" algn="ctr">
              <a:buNone/>
              <a:defRPr sz="2598"/>
            </a:lvl3pPr>
            <a:lvl4pPr marL="1979767" indent="0" algn="ctr">
              <a:buNone/>
              <a:defRPr sz="2309"/>
            </a:lvl4pPr>
            <a:lvl5pPr marL="2639690" indent="0" algn="ctr">
              <a:buNone/>
              <a:defRPr sz="2309"/>
            </a:lvl5pPr>
            <a:lvl6pPr marL="3299612" indent="0" algn="ctr">
              <a:buNone/>
              <a:defRPr sz="2309"/>
            </a:lvl6pPr>
            <a:lvl7pPr marL="3959535" indent="0" algn="ctr">
              <a:buNone/>
              <a:defRPr sz="2309"/>
            </a:lvl7pPr>
            <a:lvl8pPr marL="4619457" indent="0" algn="ctr">
              <a:buNone/>
              <a:defRPr sz="2309"/>
            </a:lvl8pPr>
            <a:lvl9pPr marL="5279380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4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4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5159" y="652323"/>
            <a:ext cx="2845921" cy="103832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7396" y="652323"/>
            <a:ext cx="8372783" cy="103832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4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4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522" y="3054576"/>
            <a:ext cx="11383685" cy="5096626"/>
          </a:xfrm>
        </p:spPr>
        <p:txBody>
          <a:bodyPr anchor="b"/>
          <a:lstStyle>
            <a:lvl1pPr>
              <a:defRPr sz="8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522" y="8199418"/>
            <a:ext cx="11383685" cy="2680195"/>
          </a:xfrm>
        </p:spPr>
        <p:txBody>
          <a:bodyPr/>
          <a:lstStyle>
            <a:lvl1pPr marL="0" indent="0">
              <a:buNone/>
              <a:defRPr sz="3464">
                <a:solidFill>
                  <a:schemeClr val="tx1"/>
                </a:solidFill>
              </a:defRPr>
            </a:lvl1pPr>
            <a:lvl2pPr marL="659922" indent="0">
              <a:buNone/>
              <a:defRPr sz="2887">
                <a:solidFill>
                  <a:schemeClr val="tx1">
                    <a:tint val="75000"/>
                  </a:schemeClr>
                </a:solidFill>
              </a:defRPr>
            </a:lvl2pPr>
            <a:lvl3pPr marL="1319845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3pPr>
            <a:lvl4pPr marL="197976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263969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29961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3959535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461945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527938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7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395" y="3261614"/>
            <a:ext cx="5609352" cy="7773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1728" y="3261614"/>
            <a:ext cx="5609352" cy="7773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652326"/>
            <a:ext cx="11383685" cy="23682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116" y="3003522"/>
            <a:ext cx="5583573" cy="1471980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22" indent="0">
              <a:buNone/>
              <a:defRPr sz="2887" b="1"/>
            </a:lvl2pPr>
            <a:lvl3pPr marL="1319845" indent="0">
              <a:buNone/>
              <a:defRPr sz="2598" b="1"/>
            </a:lvl3pPr>
            <a:lvl4pPr marL="1979767" indent="0">
              <a:buNone/>
              <a:defRPr sz="2309" b="1"/>
            </a:lvl4pPr>
            <a:lvl5pPr marL="2639690" indent="0">
              <a:buNone/>
              <a:defRPr sz="2309" b="1"/>
            </a:lvl5pPr>
            <a:lvl6pPr marL="3299612" indent="0">
              <a:buNone/>
              <a:defRPr sz="2309" b="1"/>
            </a:lvl6pPr>
            <a:lvl7pPr marL="3959535" indent="0">
              <a:buNone/>
              <a:defRPr sz="2309" b="1"/>
            </a:lvl7pPr>
            <a:lvl8pPr marL="4619457" indent="0">
              <a:buNone/>
              <a:defRPr sz="2309" b="1"/>
            </a:lvl8pPr>
            <a:lvl9pPr marL="5279380" indent="0">
              <a:buNone/>
              <a:defRPr sz="23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116" y="4475502"/>
            <a:ext cx="5583573" cy="65827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1729" y="3003522"/>
            <a:ext cx="5611071" cy="1471980"/>
          </a:xfrm>
        </p:spPr>
        <p:txBody>
          <a:bodyPr anchor="b"/>
          <a:lstStyle>
            <a:lvl1pPr marL="0" indent="0">
              <a:buNone/>
              <a:defRPr sz="3464" b="1"/>
            </a:lvl1pPr>
            <a:lvl2pPr marL="659922" indent="0">
              <a:buNone/>
              <a:defRPr sz="2887" b="1"/>
            </a:lvl2pPr>
            <a:lvl3pPr marL="1319845" indent="0">
              <a:buNone/>
              <a:defRPr sz="2598" b="1"/>
            </a:lvl3pPr>
            <a:lvl4pPr marL="1979767" indent="0">
              <a:buNone/>
              <a:defRPr sz="2309" b="1"/>
            </a:lvl4pPr>
            <a:lvl5pPr marL="2639690" indent="0">
              <a:buNone/>
              <a:defRPr sz="2309" b="1"/>
            </a:lvl5pPr>
            <a:lvl6pPr marL="3299612" indent="0">
              <a:buNone/>
              <a:defRPr sz="2309" b="1"/>
            </a:lvl6pPr>
            <a:lvl7pPr marL="3959535" indent="0">
              <a:buNone/>
              <a:defRPr sz="2309" b="1"/>
            </a:lvl7pPr>
            <a:lvl8pPr marL="4619457" indent="0">
              <a:buNone/>
              <a:defRPr sz="2309" b="1"/>
            </a:lvl8pPr>
            <a:lvl9pPr marL="5279380" indent="0">
              <a:buNone/>
              <a:defRPr sz="23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1729" y="4475502"/>
            <a:ext cx="5611071" cy="65827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1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816822"/>
            <a:ext cx="4256852" cy="2858876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071" y="1764111"/>
            <a:ext cx="6681728" cy="8707092"/>
          </a:xfrm>
        </p:spPr>
        <p:txBody>
          <a:bodyPr/>
          <a:lstStyle>
            <a:lvl1pPr>
              <a:defRPr sz="4619"/>
            </a:lvl1pPr>
            <a:lvl2pPr>
              <a:defRPr sz="4042"/>
            </a:lvl2pPr>
            <a:lvl3pPr>
              <a:defRPr sz="3464"/>
            </a:lvl3pPr>
            <a:lvl4pPr>
              <a:defRPr sz="2887"/>
            </a:lvl4pPr>
            <a:lvl5pPr>
              <a:defRPr sz="2887"/>
            </a:lvl5pPr>
            <a:lvl6pPr>
              <a:defRPr sz="2887"/>
            </a:lvl6pPr>
            <a:lvl7pPr>
              <a:defRPr sz="2887"/>
            </a:lvl7pPr>
            <a:lvl8pPr>
              <a:defRPr sz="2887"/>
            </a:lvl8pPr>
            <a:lvl9pPr>
              <a:defRPr sz="288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114" y="3675698"/>
            <a:ext cx="4256852" cy="6809684"/>
          </a:xfrm>
        </p:spPr>
        <p:txBody>
          <a:bodyPr/>
          <a:lstStyle>
            <a:lvl1pPr marL="0" indent="0">
              <a:buNone/>
              <a:defRPr sz="2309"/>
            </a:lvl1pPr>
            <a:lvl2pPr marL="659922" indent="0">
              <a:buNone/>
              <a:defRPr sz="2021"/>
            </a:lvl2pPr>
            <a:lvl3pPr marL="1319845" indent="0">
              <a:buNone/>
              <a:defRPr sz="1732"/>
            </a:lvl3pPr>
            <a:lvl4pPr marL="1979767" indent="0">
              <a:buNone/>
              <a:defRPr sz="1443"/>
            </a:lvl4pPr>
            <a:lvl5pPr marL="2639690" indent="0">
              <a:buNone/>
              <a:defRPr sz="1443"/>
            </a:lvl5pPr>
            <a:lvl6pPr marL="3299612" indent="0">
              <a:buNone/>
              <a:defRPr sz="1443"/>
            </a:lvl6pPr>
            <a:lvl7pPr marL="3959535" indent="0">
              <a:buNone/>
              <a:defRPr sz="1443"/>
            </a:lvl7pPr>
            <a:lvl8pPr marL="4619457" indent="0">
              <a:buNone/>
              <a:defRPr sz="1443"/>
            </a:lvl8pPr>
            <a:lvl9pPr marL="5279380" indent="0">
              <a:buNone/>
              <a:defRPr sz="1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4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114" y="816822"/>
            <a:ext cx="4256852" cy="2858876"/>
          </a:xfrm>
        </p:spPr>
        <p:txBody>
          <a:bodyPr anchor="b"/>
          <a:lstStyle>
            <a:lvl1pPr>
              <a:defRPr sz="46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071" y="1764111"/>
            <a:ext cx="6681728" cy="8707092"/>
          </a:xfrm>
        </p:spPr>
        <p:txBody>
          <a:bodyPr anchor="t"/>
          <a:lstStyle>
            <a:lvl1pPr marL="0" indent="0">
              <a:buNone/>
              <a:defRPr sz="4619"/>
            </a:lvl1pPr>
            <a:lvl2pPr marL="659922" indent="0">
              <a:buNone/>
              <a:defRPr sz="4042"/>
            </a:lvl2pPr>
            <a:lvl3pPr marL="1319845" indent="0">
              <a:buNone/>
              <a:defRPr sz="3464"/>
            </a:lvl3pPr>
            <a:lvl4pPr marL="1979767" indent="0">
              <a:buNone/>
              <a:defRPr sz="2887"/>
            </a:lvl4pPr>
            <a:lvl5pPr marL="2639690" indent="0">
              <a:buNone/>
              <a:defRPr sz="2887"/>
            </a:lvl5pPr>
            <a:lvl6pPr marL="3299612" indent="0">
              <a:buNone/>
              <a:defRPr sz="2887"/>
            </a:lvl6pPr>
            <a:lvl7pPr marL="3959535" indent="0">
              <a:buNone/>
              <a:defRPr sz="2887"/>
            </a:lvl7pPr>
            <a:lvl8pPr marL="4619457" indent="0">
              <a:buNone/>
              <a:defRPr sz="2887"/>
            </a:lvl8pPr>
            <a:lvl9pPr marL="5279380" indent="0">
              <a:buNone/>
              <a:defRPr sz="288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114" y="3675698"/>
            <a:ext cx="4256852" cy="6809684"/>
          </a:xfrm>
        </p:spPr>
        <p:txBody>
          <a:bodyPr/>
          <a:lstStyle>
            <a:lvl1pPr marL="0" indent="0">
              <a:buNone/>
              <a:defRPr sz="2309"/>
            </a:lvl1pPr>
            <a:lvl2pPr marL="659922" indent="0">
              <a:buNone/>
              <a:defRPr sz="2021"/>
            </a:lvl2pPr>
            <a:lvl3pPr marL="1319845" indent="0">
              <a:buNone/>
              <a:defRPr sz="1732"/>
            </a:lvl3pPr>
            <a:lvl4pPr marL="1979767" indent="0">
              <a:buNone/>
              <a:defRPr sz="1443"/>
            </a:lvl4pPr>
            <a:lvl5pPr marL="2639690" indent="0">
              <a:buNone/>
              <a:defRPr sz="1443"/>
            </a:lvl5pPr>
            <a:lvl6pPr marL="3299612" indent="0">
              <a:buNone/>
              <a:defRPr sz="1443"/>
            </a:lvl6pPr>
            <a:lvl7pPr marL="3959535" indent="0">
              <a:buNone/>
              <a:defRPr sz="1443"/>
            </a:lvl7pPr>
            <a:lvl8pPr marL="4619457" indent="0">
              <a:buNone/>
              <a:defRPr sz="1443"/>
            </a:lvl8pPr>
            <a:lvl9pPr marL="5279380" indent="0">
              <a:buNone/>
              <a:defRPr sz="1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395" y="652326"/>
            <a:ext cx="11383685" cy="236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395" y="3261614"/>
            <a:ext cx="11383685" cy="777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395" y="11356093"/>
            <a:ext cx="2969657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F409B-4D34-BF4A-AD8E-1B86655E1E1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1995" y="11356093"/>
            <a:ext cx="4454485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1423" y="11356093"/>
            <a:ext cx="2969657" cy="652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3167C-8DEA-724B-8C08-345E277A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19845" rtl="0" eaLnBrk="1" latinLnBrk="0" hangingPunct="1">
        <a:lnSpc>
          <a:spcPct val="90000"/>
        </a:lnSpc>
        <a:spcBef>
          <a:spcPct val="0"/>
        </a:spcBef>
        <a:buNone/>
        <a:defRPr sz="63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961" indent="-329961" algn="l" defTabSz="1319845" rtl="0" eaLnBrk="1" latinLnBrk="0" hangingPunct="1">
        <a:lnSpc>
          <a:spcPct val="90000"/>
        </a:lnSpc>
        <a:spcBef>
          <a:spcPts val="1443"/>
        </a:spcBef>
        <a:buFont typeface="Arial" panose="020B0604020202020204" pitchFamily="34" charset="0"/>
        <a:buChar char="•"/>
        <a:defRPr sz="4042" kern="1200">
          <a:solidFill>
            <a:schemeClr val="tx1"/>
          </a:solidFill>
          <a:latin typeface="+mn-lt"/>
          <a:ea typeface="+mn-ea"/>
          <a:cs typeface="+mn-cs"/>
        </a:defRPr>
      </a:lvl1pPr>
      <a:lvl2pPr marL="989884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4" kern="1200">
          <a:solidFill>
            <a:schemeClr val="tx1"/>
          </a:solidFill>
          <a:latin typeface="+mn-lt"/>
          <a:ea typeface="+mn-ea"/>
          <a:cs typeface="+mn-cs"/>
        </a:defRPr>
      </a:lvl2pPr>
      <a:lvl3pPr marL="1649806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7" kern="1200">
          <a:solidFill>
            <a:schemeClr val="tx1"/>
          </a:solidFill>
          <a:latin typeface="+mn-lt"/>
          <a:ea typeface="+mn-ea"/>
          <a:cs typeface="+mn-cs"/>
        </a:defRPr>
      </a:lvl3pPr>
      <a:lvl4pPr marL="2309729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969651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629574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4289496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949419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609341" indent="-329961" algn="l" defTabSz="1319845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1pPr>
      <a:lvl2pPr marL="659922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2pPr>
      <a:lvl3pPr marL="1319845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979767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4pPr>
      <a:lvl5pPr marL="263969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299612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6pPr>
      <a:lvl7pPr marL="3959535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7pPr>
      <a:lvl8pPr marL="4619457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8pPr>
      <a:lvl9pPr marL="5279380" algn="l" defTabSz="1319845" rtl="0" eaLnBrk="1" latinLnBrk="0" hangingPunct="1">
        <a:defRPr sz="25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4798B5-5504-D64B-BD65-EFBBD952655E}"/>
              </a:ext>
            </a:extLst>
          </p:cNvPr>
          <p:cNvGrpSpPr>
            <a:grpSpLocks/>
          </p:cNvGrpSpPr>
          <p:nvPr/>
        </p:nvGrpSpPr>
        <p:grpSpPr>
          <a:xfrm>
            <a:off x="1924578" y="3410082"/>
            <a:ext cx="4141090" cy="2743200"/>
            <a:chOff x="1054100" y="730250"/>
            <a:chExt cx="8349038" cy="539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950206-05BA-BD43-8B29-249CB5F79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122"/>
            <a:stretch/>
          </p:blipFill>
          <p:spPr>
            <a:xfrm>
              <a:off x="1054100" y="730250"/>
              <a:ext cx="4424551" cy="539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CE973F-5A8C-6F42-A80B-C209AA310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22" r="4959"/>
            <a:stretch/>
          </p:blipFill>
          <p:spPr>
            <a:xfrm>
              <a:off x="5478651" y="730250"/>
              <a:ext cx="3924487" cy="53975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D9A16E-FB8D-2E46-9122-55AE9F0A332F}"/>
              </a:ext>
            </a:extLst>
          </p:cNvPr>
          <p:cNvGrpSpPr>
            <a:grpSpLocks noChangeAspect="1"/>
          </p:cNvGrpSpPr>
          <p:nvPr/>
        </p:nvGrpSpPr>
        <p:grpSpPr>
          <a:xfrm>
            <a:off x="6106537" y="6577441"/>
            <a:ext cx="4168912" cy="2743200"/>
            <a:chOff x="1538420" y="730250"/>
            <a:chExt cx="8346851" cy="5450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2795A1-401F-2743-84FA-3B711CE8C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03" r="56276"/>
            <a:stretch/>
          </p:blipFill>
          <p:spPr>
            <a:xfrm>
              <a:off x="1538420" y="730250"/>
              <a:ext cx="3924733" cy="5397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1C836B-7793-AB4B-9ED2-7751B353C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276"/>
            <a:stretch/>
          </p:blipFill>
          <p:spPr>
            <a:xfrm>
              <a:off x="5476218" y="783114"/>
              <a:ext cx="4409053" cy="53975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05907-EBC0-8F4D-9614-7706EE855FD0}"/>
              </a:ext>
            </a:extLst>
          </p:cNvPr>
          <p:cNvGrpSpPr>
            <a:grpSpLocks noChangeAspect="1"/>
          </p:cNvGrpSpPr>
          <p:nvPr/>
        </p:nvGrpSpPr>
        <p:grpSpPr>
          <a:xfrm>
            <a:off x="6156095" y="3450360"/>
            <a:ext cx="4119354" cy="2743200"/>
            <a:chOff x="1614166" y="730250"/>
            <a:chExt cx="8300151" cy="548091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F3F51E-E7C7-B048-9776-EEA6DFA93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4" r="55277"/>
            <a:stretch/>
          </p:blipFill>
          <p:spPr>
            <a:xfrm>
              <a:off x="1614166" y="730250"/>
              <a:ext cx="3949724" cy="53975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D3888F-1567-2349-80EB-E09998A41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583"/>
            <a:stretch/>
          </p:blipFill>
          <p:spPr>
            <a:xfrm>
              <a:off x="5536261" y="813661"/>
              <a:ext cx="4378056" cy="53975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DE3AEF-F78A-1847-AA58-BD98C6CD0A74}"/>
              </a:ext>
            </a:extLst>
          </p:cNvPr>
          <p:cNvGrpSpPr>
            <a:grpSpLocks noChangeAspect="1"/>
          </p:cNvGrpSpPr>
          <p:nvPr/>
        </p:nvGrpSpPr>
        <p:grpSpPr>
          <a:xfrm>
            <a:off x="1867558" y="6653103"/>
            <a:ext cx="4198110" cy="2743200"/>
            <a:chOff x="1054100" y="730250"/>
            <a:chExt cx="8328176" cy="54503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C37255B-DF0D-7A40-843C-8FA956B73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430"/>
            <a:stretch/>
          </p:blipFill>
          <p:spPr>
            <a:xfrm>
              <a:off x="1054100" y="730250"/>
              <a:ext cx="4393554" cy="53975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C3361E-0EDE-F744-A2F2-30D5C1C20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430" r="5276"/>
            <a:stretch/>
          </p:blipFill>
          <p:spPr>
            <a:xfrm>
              <a:off x="5520764" y="783114"/>
              <a:ext cx="3861512" cy="539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5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E5EE07-A2BA-2043-92FE-C5A30F875A6C}"/>
              </a:ext>
            </a:extLst>
          </p:cNvPr>
          <p:cNvSpPr txBox="1"/>
          <p:nvPr/>
        </p:nvSpPr>
        <p:spPr>
          <a:xfrm>
            <a:off x="3727740" y="5519852"/>
            <a:ext cx="505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Task Feature 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8B6DD-F03F-B645-AA04-79FD2F5D375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4983" t="37304" r="3035" b="26254"/>
          <a:stretch/>
        </p:blipFill>
        <p:spPr>
          <a:xfrm>
            <a:off x="3710447" y="10955171"/>
            <a:ext cx="4663440" cy="13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30291-77E2-5D44-9BE4-7F6B3082B25A}"/>
              </a:ext>
            </a:extLst>
          </p:cNvPr>
          <p:cNvSpPr txBox="1"/>
          <p:nvPr/>
        </p:nvSpPr>
        <p:spPr>
          <a:xfrm>
            <a:off x="3462476" y="10987402"/>
            <a:ext cx="24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FF4CF-966C-964F-A77B-33B0D310DE6F}"/>
              </a:ext>
            </a:extLst>
          </p:cNvPr>
          <p:cNvSpPr txBox="1"/>
          <p:nvPr/>
        </p:nvSpPr>
        <p:spPr>
          <a:xfrm>
            <a:off x="8218907" y="10987402"/>
            <a:ext cx="91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225E3B-79E1-EC40-9F5F-E846E99AA419}"/>
              </a:ext>
            </a:extLst>
          </p:cNvPr>
          <p:cNvGrpSpPr>
            <a:grpSpLocks noChangeAspect="1"/>
          </p:cNvGrpSpPr>
          <p:nvPr/>
        </p:nvGrpSpPr>
        <p:grpSpPr>
          <a:xfrm>
            <a:off x="4326925" y="3127171"/>
            <a:ext cx="3507598" cy="2468880"/>
            <a:chOff x="1078714" y="2668655"/>
            <a:chExt cx="7734546" cy="54440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6FC6E6-DDA3-2540-AD65-71A1F3643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60" r="55660"/>
            <a:stretch/>
          </p:blipFill>
          <p:spPr>
            <a:xfrm>
              <a:off x="1078714" y="2668655"/>
              <a:ext cx="3940757" cy="53975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F8EE8C-7C94-D04D-BB23-D6F849D26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42" r="6236"/>
            <a:stretch/>
          </p:blipFill>
          <p:spPr>
            <a:xfrm>
              <a:off x="5019471" y="2715242"/>
              <a:ext cx="3793789" cy="53975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0B2E037-E7CE-7E45-A9DB-005B8960250D}"/>
              </a:ext>
            </a:extLst>
          </p:cNvPr>
          <p:cNvSpPr txBox="1"/>
          <p:nvPr/>
        </p:nvSpPr>
        <p:spPr>
          <a:xfrm>
            <a:off x="4344995" y="2162242"/>
            <a:ext cx="463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8EA0A-9425-C04B-8FFF-FD7D638B1798}"/>
              </a:ext>
            </a:extLst>
          </p:cNvPr>
          <p:cNvSpPr txBox="1"/>
          <p:nvPr/>
        </p:nvSpPr>
        <p:spPr>
          <a:xfrm>
            <a:off x="4140942" y="2608165"/>
            <a:ext cx="4632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Task Feature Weights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34DDE1-DDCE-4E46-BF11-32F18D23E1A7}"/>
              </a:ext>
            </a:extLst>
          </p:cNvPr>
          <p:cNvGrpSpPr/>
          <p:nvPr/>
        </p:nvGrpSpPr>
        <p:grpSpPr>
          <a:xfrm>
            <a:off x="3243849" y="5977980"/>
            <a:ext cx="5791200" cy="4874456"/>
            <a:chOff x="2639012" y="5977980"/>
            <a:chExt cx="5791200" cy="48744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23C513-0011-3F4A-9DE4-7721D297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949" t="27603" r="21451" b="22830"/>
            <a:stretch/>
          </p:blipFill>
          <p:spPr>
            <a:xfrm>
              <a:off x="2639012" y="6385792"/>
              <a:ext cx="5791200" cy="44666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9DD4BF-81FB-434E-8C83-BCEDD3223327}"/>
                </a:ext>
              </a:extLst>
            </p:cNvPr>
            <p:cNvSpPr txBox="1"/>
            <p:nvPr/>
          </p:nvSpPr>
          <p:spPr>
            <a:xfrm>
              <a:off x="6314514" y="5977980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Memory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F6CFA9-BB8E-8343-A7F1-ED5F4D6DAB41}"/>
                </a:ext>
              </a:extLst>
            </p:cNvPr>
            <p:cNvSpPr txBox="1"/>
            <p:nvPr/>
          </p:nvSpPr>
          <p:spPr>
            <a:xfrm>
              <a:off x="3434947" y="5977980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Semantic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E3445E-2639-784F-8A4C-6BB2A4AFCF2E}"/>
                </a:ext>
              </a:extLst>
            </p:cNvPr>
            <p:cNvSpPr txBox="1"/>
            <p:nvPr/>
          </p:nvSpPr>
          <p:spPr>
            <a:xfrm>
              <a:off x="3258010" y="8309803"/>
              <a:ext cx="2106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Coherence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B365CA-499D-EB4E-A8A0-3C2A57262A13}"/>
                </a:ext>
              </a:extLst>
            </p:cNvPr>
            <p:cNvSpPr txBox="1"/>
            <p:nvPr/>
          </p:nvSpPr>
          <p:spPr>
            <a:xfrm>
              <a:off x="6390714" y="8309803"/>
              <a:ext cx="1600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Motor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9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0037E1-0490-B54F-98E3-B4691C938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5" t="3434" r="17083" b="11123"/>
          <a:stretch/>
        </p:blipFill>
        <p:spPr>
          <a:xfrm>
            <a:off x="774916" y="2480643"/>
            <a:ext cx="5900808" cy="9143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5E41E3-AB1D-5147-B6CB-E15DAF01BA21}"/>
              </a:ext>
            </a:extLst>
          </p:cNvPr>
          <p:cNvSpPr txBox="1"/>
          <p:nvPr/>
        </p:nvSpPr>
        <p:spPr>
          <a:xfrm>
            <a:off x="1999281" y="1880365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Individualized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CBF6D6-49EC-B94C-B624-C384A6EC3C13}"/>
              </a:ext>
            </a:extLst>
          </p:cNvPr>
          <p:cNvSpPr txBox="1"/>
          <p:nvPr/>
        </p:nvSpPr>
        <p:spPr>
          <a:xfrm>
            <a:off x="8446575" y="6544451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A6ED0-CC83-EE42-91A0-73EC5F154B75}"/>
              </a:ext>
            </a:extLst>
          </p:cNvPr>
          <p:cNvSpPr txBox="1"/>
          <p:nvPr/>
        </p:nvSpPr>
        <p:spPr>
          <a:xfrm>
            <a:off x="8707724" y="7011437"/>
            <a:ext cx="5687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Task Feature Weights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D08BE-628D-B943-BCA2-29B01635BA9E}"/>
              </a:ext>
            </a:extLst>
          </p:cNvPr>
          <p:cNvSpPr txBox="1"/>
          <p:nvPr/>
        </p:nvSpPr>
        <p:spPr>
          <a:xfrm>
            <a:off x="774916" y="11623728"/>
            <a:ext cx="5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B2060-0ED2-DB4F-9493-DF29099201DB}"/>
              </a:ext>
            </a:extLst>
          </p:cNvPr>
          <p:cNvSpPr txBox="1"/>
          <p:nvPr/>
        </p:nvSpPr>
        <p:spPr>
          <a:xfrm>
            <a:off x="6117785" y="11639231"/>
            <a:ext cx="5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.2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388CFB-7FBD-E54B-BA20-C55EAF634F36}"/>
              </a:ext>
            </a:extLst>
          </p:cNvPr>
          <p:cNvSpPr txBox="1"/>
          <p:nvPr/>
        </p:nvSpPr>
        <p:spPr>
          <a:xfrm>
            <a:off x="8322589" y="1880365"/>
            <a:ext cx="5687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Groupwise</a:t>
            </a:r>
            <a:r>
              <a:rPr lang="en-US" sz="3200" dirty="0"/>
              <a:t>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7CB00F-68C4-8E4F-931C-197D42D21F10}"/>
              </a:ext>
            </a:extLst>
          </p:cNvPr>
          <p:cNvSpPr txBox="1"/>
          <p:nvPr/>
        </p:nvSpPr>
        <p:spPr>
          <a:xfrm>
            <a:off x="9125920" y="2482219"/>
            <a:ext cx="56878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All Task Folds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FFE072-770A-9847-8F1A-D8517AE3CA56}"/>
              </a:ext>
            </a:extLst>
          </p:cNvPr>
          <p:cNvSpPr txBox="1"/>
          <p:nvPr/>
        </p:nvSpPr>
        <p:spPr>
          <a:xfrm>
            <a:off x="642449" y="1797352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85404D-D079-4944-9249-EDC52D27A38F}"/>
              </a:ext>
            </a:extLst>
          </p:cNvPr>
          <p:cNvSpPr txBox="1"/>
          <p:nvPr/>
        </p:nvSpPr>
        <p:spPr>
          <a:xfrm>
            <a:off x="7167197" y="1797352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1FD4E8-5AD7-DE4D-B154-9BD4C20BDD2D}"/>
              </a:ext>
            </a:extLst>
          </p:cNvPr>
          <p:cNvSpPr txBox="1"/>
          <p:nvPr/>
        </p:nvSpPr>
        <p:spPr>
          <a:xfrm>
            <a:off x="619932" y="5552995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0BE819-940E-1F4F-B985-5D4B77EDE5B9}"/>
              </a:ext>
            </a:extLst>
          </p:cNvPr>
          <p:cNvSpPr txBox="1"/>
          <p:nvPr/>
        </p:nvSpPr>
        <p:spPr>
          <a:xfrm>
            <a:off x="7167197" y="6482895"/>
            <a:ext cx="43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A8431-BE67-D240-BB93-5AA4DE4B9405}"/>
              </a:ext>
            </a:extLst>
          </p:cNvPr>
          <p:cNvGrpSpPr>
            <a:grpSpLocks noChangeAspect="1"/>
          </p:cNvGrpSpPr>
          <p:nvPr/>
        </p:nvGrpSpPr>
        <p:grpSpPr>
          <a:xfrm>
            <a:off x="7616646" y="7495609"/>
            <a:ext cx="4788264" cy="3373224"/>
            <a:chOff x="5828075" y="5583167"/>
            <a:chExt cx="7129376" cy="50224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5F7F75-42B9-8243-B9A8-A2C316D40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50" r="57338"/>
            <a:stretch/>
          </p:blipFill>
          <p:spPr>
            <a:xfrm>
              <a:off x="5828075" y="5583167"/>
              <a:ext cx="3595606" cy="49911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6E390A-677A-594E-AB32-59E976D4B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35" r="7577"/>
            <a:stretch/>
          </p:blipFill>
          <p:spPr>
            <a:xfrm>
              <a:off x="9374453" y="5614551"/>
              <a:ext cx="3582998" cy="49911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66B12-B037-9944-825E-D99DF550B272}"/>
              </a:ext>
            </a:extLst>
          </p:cNvPr>
          <p:cNvGrpSpPr/>
          <p:nvPr/>
        </p:nvGrpSpPr>
        <p:grpSpPr>
          <a:xfrm>
            <a:off x="6971173" y="2871647"/>
            <a:ext cx="6121177" cy="2094407"/>
            <a:chOff x="6971173" y="2871647"/>
            <a:chExt cx="6121177" cy="2094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B39B63-C564-7949-9925-2516B10AE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65" r="13588"/>
            <a:stretch/>
          </p:blipFill>
          <p:spPr>
            <a:xfrm>
              <a:off x="6971173" y="2871647"/>
              <a:ext cx="1538378" cy="10396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C75038-270F-AC4B-BDFF-E3FAD0EE3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989" r="13866"/>
            <a:stretch/>
          </p:blipFill>
          <p:spPr>
            <a:xfrm>
              <a:off x="8518717" y="2871647"/>
              <a:ext cx="1559367" cy="10396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C66224-D323-8546-9AA2-62E1268A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851" r="12720"/>
            <a:stretch/>
          </p:blipFill>
          <p:spPr>
            <a:xfrm>
              <a:off x="6971173" y="3926398"/>
              <a:ext cx="1565327" cy="10396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1CD79D-4125-4F43-BF29-1E4B2403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890" r="15103"/>
            <a:stretch/>
          </p:blipFill>
          <p:spPr>
            <a:xfrm>
              <a:off x="8518717" y="3926398"/>
              <a:ext cx="1472339" cy="10396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9B6BB8-C693-0645-99A3-C355B95D7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775" r="13843"/>
            <a:stretch/>
          </p:blipFill>
          <p:spPr>
            <a:xfrm>
              <a:off x="10071752" y="3926398"/>
              <a:ext cx="1501260" cy="10396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357815E-CA14-4B4A-AA95-2D2CA1725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270" r="14869"/>
            <a:stretch/>
          </p:blipFill>
          <p:spPr>
            <a:xfrm>
              <a:off x="11623086" y="3926398"/>
              <a:ext cx="1469264" cy="103965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BEB8AB7-8DC3-F543-8993-0E4515E8E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385" r="14760"/>
            <a:stretch/>
          </p:blipFill>
          <p:spPr>
            <a:xfrm>
              <a:off x="10071752" y="2871647"/>
              <a:ext cx="1511173" cy="103965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F4AE85-3C80-7343-A75D-BFED75C6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229" r="14909"/>
            <a:stretch/>
          </p:blipFill>
          <p:spPr>
            <a:xfrm>
              <a:off x="11623086" y="2871647"/>
              <a:ext cx="1469264" cy="103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4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2A56F-1A48-3C4C-A3C8-F601B097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5" t="86850" r="17083" b="11123"/>
          <a:stretch/>
        </p:blipFill>
        <p:spPr>
          <a:xfrm>
            <a:off x="2210491" y="10430360"/>
            <a:ext cx="8851253" cy="3254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E5E816-CB7F-6240-B033-19D3EE44F3D6}"/>
              </a:ext>
            </a:extLst>
          </p:cNvPr>
          <p:cNvGrpSpPr>
            <a:grpSpLocks noChangeAspect="1"/>
          </p:cNvGrpSpPr>
          <p:nvPr/>
        </p:nvGrpSpPr>
        <p:grpSpPr>
          <a:xfrm>
            <a:off x="1549829" y="6834751"/>
            <a:ext cx="4948825" cy="3471621"/>
            <a:chOff x="3967565" y="3783012"/>
            <a:chExt cx="7114855" cy="4991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0E8172-9057-2F4F-A549-588AE3CC3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57" r="57338"/>
            <a:stretch/>
          </p:blipFill>
          <p:spPr>
            <a:xfrm>
              <a:off x="3967565" y="3783012"/>
              <a:ext cx="3564610" cy="4991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B2E87-E0FF-394C-831A-CD280409D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31" r="7106"/>
            <a:stretch/>
          </p:blipFill>
          <p:spPr>
            <a:xfrm>
              <a:off x="7532176" y="3783012"/>
              <a:ext cx="3550244" cy="49911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C61041-C411-9443-8F53-7B5295734878}"/>
              </a:ext>
            </a:extLst>
          </p:cNvPr>
          <p:cNvGrpSpPr>
            <a:grpSpLocks noChangeAspect="1"/>
          </p:cNvGrpSpPr>
          <p:nvPr/>
        </p:nvGrpSpPr>
        <p:grpSpPr>
          <a:xfrm>
            <a:off x="6513431" y="6834751"/>
            <a:ext cx="5068238" cy="3520187"/>
            <a:chOff x="3896414" y="3783012"/>
            <a:chExt cx="7186005" cy="49911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11479B-1A0C-8D45-9B83-0D456DBB1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04" r="57184"/>
            <a:stretch/>
          </p:blipFill>
          <p:spPr>
            <a:xfrm>
              <a:off x="3896414" y="3783012"/>
              <a:ext cx="3595607" cy="49911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8213E4-D144-454F-805F-F5747F53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963" r="7106"/>
            <a:stretch/>
          </p:blipFill>
          <p:spPr>
            <a:xfrm>
              <a:off x="7454685" y="3783012"/>
              <a:ext cx="3627734" cy="49911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FB2187-68D5-5547-A55E-128A166DD572}"/>
              </a:ext>
            </a:extLst>
          </p:cNvPr>
          <p:cNvGrpSpPr>
            <a:grpSpLocks noChangeAspect="1"/>
          </p:cNvGrpSpPr>
          <p:nvPr/>
        </p:nvGrpSpPr>
        <p:grpSpPr>
          <a:xfrm>
            <a:off x="6498654" y="2586148"/>
            <a:ext cx="5083015" cy="3597676"/>
            <a:chOff x="3967566" y="3783012"/>
            <a:chExt cx="7051730" cy="4991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35DCF4-DFA8-CA4C-AF2B-6A33508F2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10" r="57338"/>
            <a:stretch/>
          </p:blipFill>
          <p:spPr>
            <a:xfrm>
              <a:off x="3967566" y="3783012"/>
              <a:ext cx="3549112" cy="4991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CD7322-96A6-BE4A-A667-6AD819E2A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577" r="7731"/>
            <a:stretch/>
          </p:blipFill>
          <p:spPr>
            <a:xfrm>
              <a:off x="7516678" y="3783012"/>
              <a:ext cx="3502618" cy="49911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233062-7AB7-8442-A608-C5D083C1141C}"/>
              </a:ext>
            </a:extLst>
          </p:cNvPr>
          <p:cNvGrpSpPr>
            <a:grpSpLocks noChangeAspect="1"/>
          </p:cNvGrpSpPr>
          <p:nvPr/>
        </p:nvGrpSpPr>
        <p:grpSpPr>
          <a:xfrm>
            <a:off x="1315097" y="2586148"/>
            <a:ext cx="5183557" cy="3597676"/>
            <a:chOff x="3130658" y="2543148"/>
            <a:chExt cx="7191214" cy="4991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9DE27-1A0E-AE4F-B5B0-3041CE788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25" r="57370"/>
            <a:stretch/>
          </p:blipFill>
          <p:spPr>
            <a:xfrm>
              <a:off x="3130658" y="2543148"/>
              <a:ext cx="3564610" cy="4991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4B6B99-439C-474F-9A4E-54497DDDF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778" r="7302"/>
            <a:stretch/>
          </p:blipFill>
          <p:spPr>
            <a:xfrm>
              <a:off x="6695268" y="2543148"/>
              <a:ext cx="3626604" cy="49911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DB4AA0-99A9-EE4D-8493-8DED15029983}"/>
              </a:ext>
            </a:extLst>
          </p:cNvPr>
          <p:cNvSpPr txBox="1"/>
          <p:nvPr/>
        </p:nvSpPr>
        <p:spPr>
          <a:xfrm>
            <a:off x="2789533" y="6183824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Coherence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45FA1-1437-9348-A93A-090AF908CEC0}"/>
              </a:ext>
            </a:extLst>
          </p:cNvPr>
          <p:cNvSpPr txBox="1"/>
          <p:nvPr/>
        </p:nvSpPr>
        <p:spPr>
          <a:xfrm>
            <a:off x="8265062" y="6186341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801815-3FFF-3E43-A0EF-3444798CD393}"/>
              </a:ext>
            </a:extLst>
          </p:cNvPr>
          <p:cNvSpPr txBox="1"/>
          <p:nvPr/>
        </p:nvSpPr>
        <p:spPr>
          <a:xfrm>
            <a:off x="2905469" y="1906742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Semantic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D0A07-6194-054F-9ED0-104771A8604D}"/>
              </a:ext>
            </a:extLst>
          </p:cNvPr>
          <p:cNvSpPr txBox="1"/>
          <p:nvPr/>
        </p:nvSpPr>
        <p:spPr>
          <a:xfrm>
            <a:off x="7986088" y="1875745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Memory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7B07A-9579-0440-9DAB-2C5387DFB93A}"/>
              </a:ext>
            </a:extLst>
          </p:cNvPr>
          <p:cNvSpPr txBox="1"/>
          <p:nvPr/>
        </p:nvSpPr>
        <p:spPr>
          <a:xfrm>
            <a:off x="1902300" y="10616337"/>
            <a:ext cx="2991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54ABF-EA9E-CA46-B41D-71B65A9E2B94}"/>
              </a:ext>
            </a:extLst>
          </p:cNvPr>
          <p:cNvSpPr txBox="1"/>
          <p:nvPr/>
        </p:nvSpPr>
        <p:spPr>
          <a:xfrm>
            <a:off x="10602073" y="10593092"/>
            <a:ext cx="979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373AC-AE20-404A-9222-AE98FAD433C9}"/>
              </a:ext>
            </a:extLst>
          </p:cNvPr>
          <p:cNvSpPr txBox="1"/>
          <p:nvPr/>
        </p:nvSpPr>
        <p:spPr>
          <a:xfrm>
            <a:off x="3599910" y="474213"/>
            <a:ext cx="6845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Single Task Feature Weights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5847C-0FEE-A84D-B83D-BCFC70FA5EA4}"/>
              </a:ext>
            </a:extLst>
          </p:cNvPr>
          <p:cNvSpPr txBox="1"/>
          <p:nvPr/>
        </p:nvSpPr>
        <p:spPr>
          <a:xfrm>
            <a:off x="4285200" y="1161145"/>
            <a:ext cx="4665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Groupwise</a:t>
            </a:r>
            <a:r>
              <a:rPr lang="en-US" sz="4000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224822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50</Words>
  <Application>Microsoft Macintosh PowerPoint</Application>
  <PresentationFormat>Custom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alexisp</dc:creator>
  <cp:lastModifiedBy>Microsoft Office User</cp:lastModifiedBy>
  <cp:revision>14</cp:revision>
  <cp:lastPrinted>2021-12-06T21:21:43Z</cp:lastPrinted>
  <dcterms:created xsi:type="dcterms:W3CDTF">2021-12-06T20:57:47Z</dcterms:created>
  <dcterms:modified xsi:type="dcterms:W3CDTF">2022-01-27T20:48:16Z</dcterms:modified>
</cp:coreProperties>
</file>